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2" r:id="rId5"/>
    <p:sldId id="259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55" d="100"/>
          <a:sy n="55" d="100"/>
        </p:scale>
        <p:origin x="36" y="-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5/2/2021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nkrate.com/glossary/c/cryptocurrency-wallet/" TargetMode="External"/><Relationship Id="rId13" Type="http://schemas.openxmlformats.org/officeDocument/2006/relationships/hyperlink" Target="https://cryptoslate.com/goldman-sachs-joins-the-bitcoin-bandwagon-at-the-behest-of-its-customers/" TargetMode="External"/><Relationship Id="rId3" Type="http://schemas.openxmlformats.org/officeDocument/2006/relationships/hyperlink" Target="https://github.com/Andrew-Vinci/Tech-Journal" TargetMode="External"/><Relationship Id="rId7" Type="http://schemas.openxmlformats.org/officeDocument/2006/relationships/hyperlink" Target="https://www.benzinga.com/money/what-is-cryptography/" TargetMode="External"/><Relationship Id="rId12" Type="http://schemas.openxmlformats.org/officeDocument/2006/relationships/hyperlink" Target="https://www.cryptonator.com/api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oneycrashers.com/cryptocurrency-history-bitcoin-alternatives/#:~:text=It%20was%20first%20outlined%20in,exchanging%20and%20mining%20the%20currency" TargetMode="External"/><Relationship Id="rId11" Type="http://schemas.openxmlformats.org/officeDocument/2006/relationships/hyperlink" Target="https://www.coinlore.com/cryptocurrency-data-api" TargetMode="External"/><Relationship Id="rId5" Type="http://schemas.openxmlformats.org/officeDocument/2006/relationships/hyperlink" Target="https://bitcoin.org/en/how-it-works" TargetMode="External"/><Relationship Id="rId10" Type="http://schemas.openxmlformats.org/officeDocument/2006/relationships/hyperlink" Target="https://www.youtube.com/watch?v=ecT42O6I_WI" TargetMode="External"/><Relationship Id="rId4" Type="http://schemas.openxmlformats.org/officeDocument/2006/relationships/hyperlink" Target="https://onlinebusiness.northeastern.edu/masters-in-finance-msf/knowledge/guide-to-the-rise-of-cryptocurrency-digital-currency-and-bitcoin/#:~:text=Cryptocurrency%20is%20a%20digital%20currency,the%20people%20conducting%20the%20transaction" TargetMode="External"/><Relationship Id="rId9" Type="http://schemas.openxmlformats.org/officeDocument/2006/relationships/hyperlink" Target="https://coinmarketcap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The Crypto Corner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By: Andrew Vinci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About me / Areas of Exploration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607974-74F7-427C-81C5-EB4474EA9FC5}"/>
              </a:ext>
            </a:extLst>
          </p:cNvPr>
          <p:cNvSpPr txBox="1"/>
          <p:nvPr/>
        </p:nvSpPr>
        <p:spPr>
          <a:xfrm>
            <a:off x="581192" y="2215662"/>
            <a:ext cx="1079695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My name is Andrew Vinci and I’m a Computer Science and Innovation Major at Champlain College.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My experience creating this site was very educational. Learned a lot throughout this process.</a:t>
            </a:r>
          </a:p>
          <a:p>
            <a:pPr>
              <a:buClr>
                <a:schemeClr val="tx1"/>
              </a:buClr>
            </a:pPr>
            <a:endParaRPr lang="en-US" sz="2000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When I began creating the site, I had a very primitive knowledge with CSS, HTML, and JavaScript.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My learning experience took me down many avenues and overall left me feeling more comfortable with creating a website and using CSS, HTML, and JavaScript.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 explored a variety of topics over the course of the semester, the most important ones that stood out to me were using JavaScript with an API, understanding margin/padding better in CSS/HTML in order to manipulate the page how I want, understanding the concept of how to create a part of website such as a section or a div and how to manipulate it, as well as website creation overall.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</a:pPr>
            <a:endParaRPr lang="en-US" dirty="0"/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0250D-5D7B-4574-83F9-632C4BD9C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 of website creation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7DD6B-548F-438D-8D49-E0BB7C3EB6C5}"/>
              </a:ext>
            </a:extLst>
          </p:cNvPr>
          <p:cNvSpPr txBox="1"/>
          <p:nvPr/>
        </p:nvSpPr>
        <p:spPr>
          <a:xfrm>
            <a:off x="652463" y="2362200"/>
            <a:ext cx="1095834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began this website with a very primitive template and not much else.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spent a lot of the time using w3schools.com, as they have at on of CSS/HTML/JavaScript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built a lot of different things and re-used/re-shaped them for different parts of the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getting shells of pages done, I would spend time trying to perfect a page to how I wanted it to look before moving on. This helped with having to backtrack to older code and trying to remember where I was 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Overall time that goes into making small things happens is excruciating at times.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Organization became very key about halfway through…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59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3A800-7075-46FD-A62D-5B9323BDF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Demo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7A7C85-5B2E-45E8-AB31-97717768F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672" y="1884216"/>
            <a:ext cx="4890655" cy="489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68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F0FA-1F3C-4E0A-B685-AE21F479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ACF02-49C5-4B21-BE38-3A8799845552}"/>
              </a:ext>
            </a:extLst>
          </p:cNvPr>
          <p:cNvSpPr txBox="1"/>
          <p:nvPr/>
        </p:nvSpPr>
        <p:spPr>
          <a:xfrm>
            <a:off x="436418" y="2057400"/>
            <a:ext cx="11256818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Had to restart the website at the beginning. Originally intended to make a video game website.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Had issues throughout with API’s and trying to figure out the ones that would work with what I was trying to accomplish.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Organization became a problem halfway through. Had to spend a full day resetting the way my CSS was organized. I will probably go about id differently next time I create a 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found that at times I had issues getting motivated to start the site but once I was in the flow of things and coding/designing the site, I found myself having more fun than I expected to have. It became less like work and more like a hobby.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67E05-1409-4AA6-88AF-B42EB39C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 / Lessons Learned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D5AD4A-E5EF-43CC-98BD-314ADC8E9C88}"/>
              </a:ext>
            </a:extLst>
          </p:cNvPr>
          <p:cNvSpPr txBox="1"/>
          <p:nvPr/>
        </p:nvSpPr>
        <p:spPr>
          <a:xfrm>
            <a:off x="512618" y="2085109"/>
            <a:ext cx="1109819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Overall, I achieved a large portion of what I set out to 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Would have really liked to add more to some pages.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Failed at creating my final feature. Needed more time to spend with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My two biggest lessons that I learned from this project, aside from learning more about the code, would be to spend more time honing organizational skills and improve upon time management skills.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43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9CE26-9C3C-4C21-9CC4-5CD6D6600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6B7354-A3E3-46D2-B359-E24AC7BFE42E}"/>
              </a:ext>
            </a:extLst>
          </p:cNvPr>
          <p:cNvSpPr txBox="1"/>
          <p:nvPr/>
        </p:nvSpPr>
        <p:spPr>
          <a:xfrm>
            <a:off x="477982" y="2154382"/>
            <a:ext cx="111328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plan on using this site as a way to continue my knowledge with CSS, HTML, and JavaScript.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want to go back and finish the organizer, as well as add to some of the other pages in my 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website helped me build my knowledge and understanding of HTML, CSS, and JavaScript. It also helped to give me more confidence with the material as I feel like I understand it better now.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want to continue learning about how to become a better website developer and hope that this will be a good piece to showcase within my portfolio.</a:t>
            </a:r>
          </a:p>
        </p:txBody>
      </p:sp>
    </p:spTree>
    <p:extLst>
      <p:ext uri="{BB962C8B-B14F-4D97-AF65-F5344CB8AC3E}">
        <p14:creationId xmlns:p14="http://schemas.microsoft.com/office/powerpoint/2010/main" val="2996407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B5A61-44B1-4BB7-82B9-DBBB90754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1CD92-D5DA-4957-BF69-4915A017BF3D}"/>
              </a:ext>
            </a:extLst>
          </p:cNvPr>
          <p:cNvSpPr txBox="1"/>
          <p:nvPr/>
        </p:nvSpPr>
        <p:spPr>
          <a:xfrm>
            <a:off x="428093" y="1856508"/>
            <a:ext cx="10979727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Link: </a:t>
            </a:r>
            <a:r>
              <a:rPr lang="en-US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Andrew-Vinci/Tech-Journal (github.com)</a:t>
            </a:r>
            <a:endParaRPr lang="en-US" sz="12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12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www.w3schools.com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https://onlinebusiness.northeastern.edu/masters-in-finance-msf/knowledge/guide-to-the-rise-of-cryptocurrency-digital-currency-and-bitcoin/#:~:text=Cryptocurrency%20is%20a%20digital%20currency,the%20people%20conducting%20the%20transaction</a:t>
            </a:r>
            <a:r>
              <a:rPr lang="en-US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https://bitcoin.org/en/how-it-works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https://www.moneycrashers.com/cryptocurrency-history-bitcoin-alternatives/#:~:text=It%20was%20first%20outlined%20in,exchanging%20and%20mining%20the%20currency</a:t>
            </a:r>
            <a:r>
              <a:rPr lang="en-US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https://www.benzinga.com/money/what-is-cryptography/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https://www.bankrate.com/glossary/c/cryptocurrency-wallet/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https://coinmarketcap.com/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https://www.youtube.com/watch?v=ecT42O6I_WI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https://www.coinlore.com/cryptocurrency-data-api</a:t>
            </a:r>
            <a:r>
              <a:rPr lang="en-US" sz="12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https://www.cryptonator.com/api/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https://cryptoslate.com/goldman-sachs-joins-the-bitcoin-bandwagon-at-the-behest-of-its-customers/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https://min-api.cryptocompare.com/documentation?key=News&amp;cat=latestNewsArticlesEndpoint&amp;api_key=7f369253f8dfd8c713f9ae580dc33b3a646c4056731f1e2a6ff493e6605dbc40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34740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69</TotalTime>
  <Words>818</Words>
  <Application>Microsoft Office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Dividend</vt:lpstr>
      <vt:lpstr>The Crypto Corner</vt:lpstr>
      <vt:lpstr>About me / Areas of Exploration</vt:lpstr>
      <vt:lpstr>Process of website creation</vt:lpstr>
      <vt:lpstr>Demo</vt:lpstr>
      <vt:lpstr>Challenges</vt:lpstr>
      <vt:lpstr>Goals / Lessons Learned</vt:lpstr>
      <vt:lpstr>Future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andrewvinci01@gmail.com</dc:creator>
  <cp:lastModifiedBy>andrewvinci01@gmail.com</cp:lastModifiedBy>
  <cp:revision>7</cp:revision>
  <dcterms:created xsi:type="dcterms:W3CDTF">2021-05-03T01:44:48Z</dcterms:created>
  <dcterms:modified xsi:type="dcterms:W3CDTF">2021-05-03T02:54:42Z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